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</p:sldMasterIdLst>
  <p:notesMasterIdLst>
    <p:notesMasterId r:id="rId85"/>
  </p:notesMasterIdLst>
  <p:handoutMasterIdLst>
    <p:handoutMasterId r:id="rId86"/>
  </p:handoutMasterIdLst>
  <p:sldIdLst>
    <p:sldId id="515" r:id="rId3"/>
    <p:sldId id="599" r:id="rId4"/>
    <p:sldId id="517" r:id="rId5"/>
    <p:sldId id="548" r:id="rId6"/>
    <p:sldId id="518" r:id="rId7"/>
    <p:sldId id="525" r:id="rId8"/>
    <p:sldId id="604" r:id="rId9"/>
    <p:sldId id="605" r:id="rId10"/>
    <p:sldId id="606" r:id="rId11"/>
    <p:sldId id="526" r:id="rId12"/>
    <p:sldId id="600" r:id="rId13"/>
    <p:sldId id="624" r:id="rId14"/>
    <p:sldId id="625" r:id="rId15"/>
    <p:sldId id="572" r:id="rId16"/>
    <p:sldId id="663" r:id="rId17"/>
    <p:sldId id="521" r:id="rId18"/>
    <p:sldId id="520" r:id="rId19"/>
    <p:sldId id="522" r:id="rId20"/>
    <p:sldId id="523" r:id="rId21"/>
    <p:sldId id="527" r:id="rId22"/>
    <p:sldId id="528" r:id="rId23"/>
    <p:sldId id="531" r:id="rId24"/>
    <p:sldId id="529" r:id="rId25"/>
    <p:sldId id="607" r:id="rId26"/>
    <p:sldId id="532" r:id="rId27"/>
    <p:sldId id="678" r:id="rId28"/>
    <p:sldId id="550" r:id="rId29"/>
    <p:sldId id="534" r:id="rId30"/>
    <p:sldId id="552" r:id="rId31"/>
    <p:sldId id="629" r:id="rId32"/>
    <p:sldId id="662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4" r:id="rId46"/>
    <p:sldId id="645" r:id="rId47"/>
    <p:sldId id="676" r:id="rId48"/>
    <p:sldId id="677" r:id="rId49"/>
    <p:sldId id="652" r:id="rId50"/>
    <p:sldId id="653" r:id="rId51"/>
    <p:sldId id="654" r:id="rId52"/>
    <p:sldId id="655" r:id="rId53"/>
    <p:sldId id="656" r:id="rId54"/>
    <p:sldId id="657" r:id="rId55"/>
    <p:sldId id="658" r:id="rId56"/>
    <p:sldId id="659" r:id="rId57"/>
    <p:sldId id="660" r:id="rId58"/>
    <p:sldId id="647" r:id="rId59"/>
    <p:sldId id="648" r:id="rId60"/>
    <p:sldId id="551" r:id="rId61"/>
    <p:sldId id="553" r:id="rId62"/>
    <p:sldId id="608" r:id="rId63"/>
    <p:sldId id="560" r:id="rId64"/>
    <p:sldId id="573" r:id="rId65"/>
    <p:sldId id="538" r:id="rId66"/>
    <p:sldId id="539" r:id="rId67"/>
    <p:sldId id="541" r:id="rId68"/>
    <p:sldId id="601" r:id="rId69"/>
    <p:sldId id="612" r:id="rId70"/>
    <p:sldId id="575" r:id="rId71"/>
    <p:sldId id="613" r:id="rId72"/>
    <p:sldId id="614" r:id="rId73"/>
    <p:sldId id="671" r:id="rId74"/>
    <p:sldId id="609" r:id="rId75"/>
    <p:sldId id="565" r:id="rId76"/>
    <p:sldId id="616" r:id="rId77"/>
    <p:sldId id="617" r:id="rId78"/>
    <p:sldId id="670" r:id="rId79"/>
    <p:sldId id="664" r:id="rId80"/>
    <p:sldId id="665" r:id="rId81"/>
    <p:sldId id="667" r:id="rId82"/>
    <p:sldId id="668" r:id="rId83"/>
    <p:sldId id="669" r:id="rId84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 autoAdjust="0"/>
    <p:restoredTop sz="94541" autoAdjust="0"/>
  </p:normalViewPr>
  <p:slideViewPr>
    <p:cSldViewPr>
      <p:cViewPr varScale="1">
        <p:scale>
          <a:sx n="127" d="100"/>
          <a:sy n="127" d="100"/>
        </p:scale>
        <p:origin x="2016" y="17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13" Type="http://schemas.openxmlformats.org/officeDocument/2006/relationships/slide" Target="slides/slide45.xml"/><Relationship Id="rId3" Type="http://schemas.openxmlformats.org/officeDocument/2006/relationships/slide" Target="slides/slide33.xml"/><Relationship Id="rId7" Type="http://schemas.openxmlformats.org/officeDocument/2006/relationships/slide" Target="slides/slide39.xml"/><Relationship Id="rId12" Type="http://schemas.openxmlformats.org/officeDocument/2006/relationships/slide" Target="slides/slide44.xml"/><Relationship Id="rId2" Type="http://schemas.openxmlformats.org/officeDocument/2006/relationships/slide" Target="slides/slide32.xml"/><Relationship Id="rId16" Type="http://schemas.openxmlformats.org/officeDocument/2006/relationships/slide" Target="slides/slide79.xml"/><Relationship Id="rId1" Type="http://schemas.openxmlformats.org/officeDocument/2006/relationships/slide" Target="slides/slide30.xml"/><Relationship Id="rId6" Type="http://schemas.openxmlformats.org/officeDocument/2006/relationships/slide" Target="slides/slide36.xml"/><Relationship Id="rId11" Type="http://schemas.openxmlformats.org/officeDocument/2006/relationships/slide" Target="slides/slide43.xml"/><Relationship Id="rId5" Type="http://schemas.openxmlformats.org/officeDocument/2006/relationships/slide" Target="slides/slide35.xml"/><Relationship Id="rId15" Type="http://schemas.openxmlformats.org/officeDocument/2006/relationships/slide" Target="slides/slide58.xml"/><Relationship Id="rId10" Type="http://schemas.openxmlformats.org/officeDocument/2006/relationships/slide" Target="slides/slide42.xml"/><Relationship Id="rId4" Type="http://schemas.openxmlformats.org/officeDocument/2006/relationships/slide" Target="slides/slide34.xml"/><Relationship Id="rId9" Type="http://schemas.openxmlformats.org/officeDocument/2006/relationships/slide" Target="slides/slide41.xml"/><Relationship Id="rId14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ow, Moawia" userId="8dce6579-281c-42de-a9c7-f30fd5bb1845" providerId="ADAL" clId="{1656E471-6063-48DC-A965-7288446AFA85}"/>
    <pc:docChg chg="undo custSel addSld delSld modSld modMainMaster">
      <pc:chgData name="Eldow, Moawia" userId="8dce6579-281c-42de-a9c7-f30fd5bb1845" providerId="ADAL" clId="{1656E471-6063-48DC-A965-7288446AFA85}" dt="2022-01-22T18:06:49.937" v="153" actId="2696"/>
      <pc:docMkLst>
        <pc:docMk/>
      </pc:docMkLst>
      <pc:sldChg chg="modSp add mod">
        <pc:chgData name="Eldow, Moawia" userId="8dce6579-281c-42de-a9c7-f30fd5bb1845" providerId="ADAL" clId="{1656E471-6063-48DC-A965-7288446AFA85}" dt="2022-01-22T17:11:06.291" v="11" actId="20577"/>
        <pc:sldMkLst>
          <pc:docMk/>
          <pc:sldMk cId="0" sldId="515"/>
        </pc:sldMkLst>
        <pc:spChg chg="mod">
          <ac:chgData name="Eldow, Moawia" userId="8dce6579-281c-42de-a9c7-f30fd5bb1845" providerId="ADAL" clId="{1656E471-6063-48DC-A965-7288446AFA85}" dt="2022-01-22T17:11:06.291" v="11" actId="20577"/>
          <ac:spMkLst>
            <pc:docMk/>
            <pc:sldMk cId="0" sldId="515"/>
            <ac:spMk id="3074" creationId="{D4B4E482-64A6-49FD-B0F9-49F701E105B2}"/>
          </ac:spMkLst>
        </pc:spChg>
      </pc:sldChg>
      <pc:sldChg chg="modSp mod">
        <pc:chgData name="Eldow, Moawia" userId="8dce6579-281c-42de-a9c7-f30fd5bb1845" providerId="ADAL" clId="{1656E471-6063-48DC-A965-7288446AFA85}" dt="2022-01-22T17:56:31.414" v="136" actId="207"/>
        <pc:sldMkLst>
          <pc:docMk/>
          <pc:sldMk cId="0" sldId="517"/>
        </pc:sldMkLst>
        <pc:spChg chg="mod">
          <ac:chgData name="Eldow, Moawia" userId="8dce6579-281c-42de-a9c7-f30fd5bb1845" providerId="ADAL" clId="{1656E471-6063-48DC-A965-7288446AFA85}" dt="2022-01-22T17:56:31.414" v="136" actId="207"/>
          <ac:spMkLst>
            <pc:docMk/>
            <pc:sldMk cId="0" sldId="517"/>
            <ac:spMk id="4099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56:50.320" v="137" actId="207"/>
        <pc:sldMkLst>
          <pc:docMk/>
          <pc:sldMk cId="0" sldId="526"/>
        </pc:sldMkLst>
        <pc:spChg chg="mod">
          <ac:chgData name="Eldow, Moawia" userId="8dce6579-281c-42de-a9c7-f30fd5bb1845" providerId="ADAL" clId="{1656E471-6063-48DC-A965-7288446AFA85}" dt="2022-01-22T17:56:50.320" v="137" actId="207"/>
          <ac:spMkLst>
            <pc:docMk/>
            <pc:sldMk cId="0" sldId="526"/>
            <ac:spMk id="12291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8:00:23.232" v="143" actId="207"/>
        <pc:sldMkLst>
          <pc:docMk/>
          <pc:sldMk cId="0" sldId="538"/>
        </pc:sldMkLst>
        <pc:spChg chg="mod">
          <ac:chgData name="Eldow, Moawia" userId="8dce6579-281c-42de-a9c7-f30fd5bb1845" providerId="ADAL" clId="{1656E471-6063-48DC-A965-7288446AFA85}" dt="2022-01-22T18:00:23.232" v="143" actId="207"/>
          <ac:spMkLst>
            <pc:docMk/>
            <pc:sldMk cId="0" sldId="538"/>
            <ac:spMk id="35843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37:04.647" v="88" actId="1076"/>
        <pc:sldMkLst>
          <pc:docMk/>
          <pc:sldMk cId="0" sldId="539"/>
        </pc:sldMkLst>
        <pc:spChg chg="mod">
          <ac:chgData name="Eldow, Moawia" userId="8dce6579-281c-42de-a9c7-f30fd5bb1845" providerId="ADAL" clId="{1656E471-6063-48DC-A965-7288446AFA85}" dt="2022-01-22T17:37:04.647" v="88" actId="1076"/>
          <ac:spMkLst>
            <pc:docMk/>
            <pc:sldMk cId="0" sldId="539"/>
            <ac:spMk id="37891" creationId="{00000000-0000-0000-0000-000000000000}"/>
          </ac:spMkLst>
        </pc:spChg>
      </pc:sldChg>
      <pc:sldChg chg="del">
        <pc:chgData name="Eldow, Moawia" userId="8dce6579-281c-42de-a9c7-f30fd5bb1845" providerId="ADAL" clId="{1656E471-6063-48DC-A965-7288446AFA85}" dt="2022-01-22T18:06:49.937" v="153" actId="2696"/>
        <pc:sldMkLst>
          <pc:docMk/>
          <pc:sldMk cId="0" sldId="540"/>
        </pc:sldMkLst>
      </pc:sldChg>
      <pc:sldChg chg="modSp mod">
        <pc:chgData name="Eldow, Moawia" userId="8dce6579-281c-42de-a9c7-f30fd5bb1845" providerId="ADAL" clId="{1656E471-6063-48DC-A965-7288446AFA85}" dt="2022-01-22T17:55:54.609" v="132" actId="207"/>
        <pc:sldMkLst>
          <pc:docMk/>
          <pc:sldMk cId="0" sldId="548"/>
        </pc:sldMkLst>
        <pc:spChg chg="mod">
          <ac:chgData name="Eldow, Moawia" userId="8dce6579-281c-42de-a9c7-f30fd5bb1845" providerId="ADAL" clId="{1656E471-6063-48DC-A965-7288446AFA85}" dt="2022-01-22T17:55:54.609" v="132" actId="207"/>
          <ac:spMkLst>
            <pc:docMk/>
            <pc:sldMk cId="0" sldId="548"/>
            <ac:spMk id="5123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57:11.144" v="138" actId="207"/>
        <pc:sldMkLst>
          <pc:docMk/>
          <pc:sldMk cId="0" sldId="550"/>
        </pc:sldMkLst>
        <pc:spChg chg="mod">
          <ac:chgData name="Eldow, Moawia" userId="8dce6579-281c-42de-a9c7-f30fd5bb1845" providerId="ADAL" clId="{1656E471-6063-48DC-A965-7288446AFA85}" dt="2022-01-22T17:57:11.144" v="138" actId="207"/>
          <ac:spMkLst>
            <pc:docMk/>
            <pc:sldMk cId="0" sldId="550"/>
            <ac:spMk id="27650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25:39.483" v="63" actId="255"/>
        <pc:sldMkLst>
          <pc:docMk/>
          <pc:sldMk cId="0" sldId="552"/>
        </pc:sldMkLst>
        <pc:spChg chg="mod">
          <ac:chgData name="Eldow, Moawia" userId="8dce6579-281c-42de-a9c7-f30fd5bb1845" providerId="ADAL" clId="{1656E471-6063-48DC-A965-7288446AFA85}" dt="2022-01-22T17:25:39.483" v="63" actId="255"/>
          <ac:spMkLst>
            <pc:docMk/>
            <pc:sldMk cId="0" sldId="552"/>
            <ac:spMk id="29699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33:44.117" v="76" actId="14100"/>
        <pc:sldMkLst>
          <pc:docMk/>
          <pc:sldMk cId="0" sldId="553"/>
        </pc:sldMkLst>
        <pc:picChg chg="mod">
          <ac:chgData name="Eldow, Moawia" userId="8dce6579-281c-42de-a9c7-f30fd5bb1845" providerId="ADAL" clId="{1656E471-6063-48DC-A965-7288446AFA85}" dt="2022-01-22T17:33:44.117" v="76" actId="14100"/>
          <ac:picMkLst>
            <pc:docMk/>
            <pc:sldMk cId="0" sldId="553"/>
            <ac:picMk id="3" creationId="{0CE508B9-B245-40B3-9120-1E4CFDB877C7}"/>
          </ac:picMkLst>
        </pc:picChg>
      </pc:sldChg>
      <pc:sldChg chg="modSp mod">
        <pc:chgData name="Eldow, Moawia" userId="8dce6579-281c-42de-a9c7-f30fd5bb1845" providerId="ADAL" clId="{1656E471-6063-48DC-A965-7288446AFA85}" dt="2022-01-22T18:01:29.274" v="149" actId="207"/>
        <pc:sldMkLst>
          <pc:docMk/>
          <pc:sldMk cId="0" sldId="565"/>
        </pc:sldMkLst>
        <pc:spChg chg="mod">
          <ac:chgData name="Eldow, Moawia" userId="8dce6579-281c-42de-a9c7-f30fd5bb1845" providerId="ADAL" clId="{1656E471-6063-48DC-A965-7288446AFA85}" dt="2022-01-22T18:01:29.274" v="149" actId="207"/>
          <ac:spMkLst>
            <pc:docMk/>
            <pc:sldMk cId="0" sldId="565"/>
            <ac:spMk id="56323" creationId="{00000000-0000-0000-0000-000000000000}"/>
          </ac:spMkLst>
        </pc:spChg>
      </pc:sldChg>
      <pc:sldChg chg="del">
        <pc:chgData name="Eldow, Moawia" userId="8dce6579-281c-42de-a9c7-f30fd5bb1845" providerId="ADAL" clId="{1656E471-6063-48DC-A965-7288446AFA85}" dt="2022-01-22T17:06:04.718" v="1" actId="2696"/>
        <pc:sldMkLst>
          <pc:docMk/>
          <pc:sldMk cId="0" sldId="569"/>
        </pc:sldMkLst>
      </pc:sldChg>
      <pc:sldChg chg="del">
        <pc:chgData name="Eldow, Moawia" userId="8dce6579-281c-42de-a9c7-f30fd5bb1845" providerId="ADAL" clId="{1656E471-6063-48DC-A965-7288446AFA85}" dt="2022-01-22T17:43:50.969" v="100" actId="2696"/>
        <pc:sldMkLst>
          <pc:docMk/>
          <pc:sldMk cId="0" sldId="570"/>
        </pc:sldMkLst>
      </pc:sldChg>
      <pc:sldChg chg="modSp mod">
        <pc:chgData name="Eldow, Moawia" userId="8dce6579-281c-42de-a9c7-f30fd5bb1845" providerId="ADAL" clId="{1656E471-6063-48DC-A965-7288446AFA85}" dt="2022-01-22T18:00:08.648" v="141" actId="207"/>
        <pc:sldMkLst>
          <pc:docMk/>
          <pc:sldMk cId="0" sldId="573"/>
        </pc:sldMkLst>
        <pc:spChg chg="mod">
          <ac:chgData name="Eldow, Moawia" userId="8dce6579-281c-42de-a9c7-f30fd5bb1845" providerId="ADAL" clId="{1656E471-6063-48DC-A965-7288446AFA85}" dt="2022-01-22T18:00:08.648" v="141" actId="207"/>
          <ac:spMkLst>
            <pc:docMk/>
            <pc:sldMk cId="0" sldId="573"/>
            <ac:spMk id="34819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8:00:50.844" v="144" actId="207"/>
        <pc:sldMkLst>
          <pc:docMk/>
          <pc:sldMk cId="0" sldId="575"/>
        </pc:sldMkLst>
        <pc:spChg chg="mod">
          <ac:chgData name="Eldow, Moawia" userId="8dce6579-281c-42de-a9c7-f30fd5bb1845" providerId="ADAL" clId="{1656E471-6063-48DC-A965-7288446AFA85}" dt="2022-01-22T18:00:50.844" v="144" actId="207"/>
          <ac:spMkLst>
            <pc:docMk/>
            <pc:sldMk cId="0" sldId="575"/>
            <ac:spMk id="52228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54:18.303" v="131" actId="113"/>
        <pc:sldMkLst>
          <pc:docMk/>
          <pc:sldMk cId="0" sldId="599"/>
        </pc:sldMkLst>
        <pc:spChg chg="mod">
          <ac:chgData name="Eldow, Moawia" userId="8dce6579-281c-42de-a9c7-f30fd5bb1845" providerId="ADAL" clId="{1656E471-6063-48DC-A965-7288446AFA85}" dt="2022-01-22T17:54:18.303" v="131" actId="113"/>
          <ac:spMkLst>
            <pc:docMk/>
            <pc:sldMk cId="0" sldId="599"/>
            <ac:spMk id="3075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37:45.048" v="92" actId="207"/>
        <pc:sldMkLst>
          <pc:docMk/>
          <pc:sldMk cId="0" sldId="601"/>
        </pc:sldMkLst>
        <pc:spChg chg="mod">
          <ac:chgData name="Eldow, Moawia" userId="8dce6579-281c-42de-a9c7-f30fd5bb1845" providerId="ADAL" clId="{1656E471-6063-48DC-A965-7288446AFA85}" dt="2022-01-22T17:37:45.048" v="92" actId="207"/>
          <ac:spMkLst>
            <pc:docMk/>
            <pc:sldMk cId="0" sldId="601"/>
            <ac:spMk id="47107" creationId="{00000000-0000-0000-0000-000000000000}"/>
          </ac:spMkLst>
        </pc:spChg>
      </pc:sldChg>
      <pc:sldChg chg="modSp">
        <pc:chgData name="Eldow, Moawia" userId="8dce6579-281c-42de-a9c7-f30fd5bb1845" providerId="ADAL" clId="{1656E471-6063-48DC-A965-7288446AFA85}" dt="2022-01-22T17:23:30.354" v="41" actId="1076"/>
        <pc:sldMkLst>
          <pc:docMk/>
          <pc:sldMk cId="0" sldId="607"/>
        </pc:sldMkLst>
        <pc:spChg chg="mod">
          <ac:chgData name="Eldow, Moawia" userId="8dce6579-281c-42de-a9c7-f30fd5bb1845" providerId="ADAL" clId="{1656E471-6063-48DC-A965-7288446AFA85}" dt="2022-01-22T17:23:30.354" v="41" actId="1076"/>
          <ac:spMkLst>
            <pc:docMk/>
            <pc:sldMk cId="0" sldId="607"/>
            <ac:spMk id="24579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39:04.550" v="98" actId="14100"/>
        <pc:sldMkLst>
          <pc:docMk/>
          <pc:sldMk cId="0" sldId="609"/>
        </pc:sldMkLst>
        <pc:picChg chg="mod">
          <ac:chgData name="Eldow, Moawia" userId="8dce6579-281c-42de-a9c7-f30fd5bb1845" providerId="ADAL" clId="{1656E471-6063-48DC-A965-7288446AFA85}" dt="2022-01-22T17:39:04.550" v="98" actId="14100"/>
          <ac:picMkLst>
            <pc:docMk/>
            <pc:sldMk cId="0" sldId="609"/>
            <ac:picMk id="3" creationId="{42588A01-8704-4203-9A16-AB2253E83F0E}"/>
          </ac:picMkLst>
        </pc:picChg>
      </pc:sldChg>
      <pc:sldChg chg="modSp mod">
        <pc:chgData name="Eldow, Moawia" userId="8dce6579-281c-42de-a9c7-f30fd5bb1845" providerId="ADAL" clId="{1656E471-6063-48DC-A965-7288446AFA85}" dt="2022-01-22T18:00:55.876" v="145" actId="207"/>
        <pc:sldMkLst>
          <pc:docMk/>
          <pc:sldMk cId="0" sldId="613"/>
        </pc:sldMkLst>
        <pc:spChg chg="mod">
          <ac:chgData name="Eldow, Moawia" userId="8dce6579-281c-42de-a9c7-f30fd5bb1845" providerId="ADAL" clId="{1656E471-6063-48DC-A965-7288446AFA85}" dt="2022-01-22T18:00:55.876" v="145" actId="207"/>
          <ac:spMkLst>
            <pc:docMk/>
            <pc:sldMk cId="0" sldId="613"/>
            <ac:spMk id="53251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8:01:02.795" v="146" actId="207"/>
        <pc:sldMkLst>
          <pc:docMk/>
          <pc:sldMk cId="0" sldId="614"/>
        </pc:sldMkLst>
        <pc:spChg chg="mod">
          <ac:chgData name="Eldow, Moawia" userId="8dce6579-281c-42de-a9c7-f30fd5bb1845" providerId="ADAL" clId="{1656E471-6063-48DC-A965-7288446AFA85}" dt="2022-01-22T18:01:02.795" v="146" actId="207"/>
          <ac:spMkLst>
            <pc:docMk/>
            <pc:sldMk cId="0" sldId="614"/>
            <ac:spMk id="54275" creationId="{00000000-0000-0000-0000-000000000000}"/>
          </ac:spMkLst>
        </pc:spChg>
      </pc:sldChg>
      <pc:sldChg chg="modSp">
        <pc:chgData name="Eldow, Moawia" userId="8dce6579-281c-42de-a9c7-f30fd5bb1845" providerId="ADAL" clId="{1656E471-6063-48DC-A965-7288446AFA85}" dt="2022-01-22T17:21:13.357" v="34" actId="27636"/>
        <pc:sldMkLst>
          <pc:docMk/>
          <pc:sldMk cId="2425774831" sldId="625"/>
        </pc:sldMkLst>
        <pc:spChg chg="mod">
          <ac:chgData name="Eldow, Moawia" userId="8dce6579-281c-42de-a9c7-f30fd5bb1845" providerId="ADAL" clId="{1656E471-6063-48DC-A965-7288446AFA85}" dt="2022-01-22T17:21:13.357" v="34" actId="27636"/>
          <ac:spMkLst>
            <pc:docMk/>
            <pc:sldMk cId="2425774831" sldId="625"/>
            <ac:spMk id="13315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46:02.512" v="101" actId="207"/>
        <pc:sldMkLst>
          <pc:docMk/>
          <pc:sldMk cId="3823039487" sldId="629"/>
        </pc:sldMkLst>
        <pc:spChg chg="mod">
          <ac:chgData name="Eldow, Moawia" userId="8dce6579-281c-42de-a9c7-f30fd5bb1845" providerId="ADAL" clId="{1656E471-6063-48DC-A965-7288446AFA85}" dt="2022-01-22T17:46:02.512" v="101" actId="207"/>
          <ac:spMkLst>
            <pc:docMk/>
            <pc:sldMk cId="3823039487" sldId="629"/>
            <ac:spMk id="61443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27:34.316" v="68" actId="1076"/>
        <pc:sldMkLst>
          <pc:docMk/>
          <pc:sldMk cId="7285540" sldId="631"/>
        </pc:sldMkLst>
        <pc:spChg chg="mod">
          <ac:chgData name="Eldow, Moawia" userId="8dce6579-281c-42de-a9c7-f30fd5bb1845" providerId="ADAL" clId="{1656E471-6063-48DC-A965-7288446AFA85}" dt="2022-01-22T17:27:19.061" v="67" actId="20577"/>
          <ac:spMkLst>
            <pc:docMk/>
            <pc:sldMk cId="7285540" sldId="631"/>
            <ac:spMk id="63491" creationId="{00000000-0000-0000-0000-000000000000}"/>
          </ac:spMkLst>
        </pc:spChg>
        <pc:spChg chg="mod">
          <ac:chgData name="Eldow, Moawia" userId="8dce6579-281c-42de-a9c7-f30fd5bb1845" providerId="ADAL" clId="{1656E471-6063-48DC-A965-7288446AFA85}" dt="2022-01-22T17:27:34.316" v="68" actId="1076"/>
          <ac:spMkLst>
            <pc:docMk/>
            <pc:sldMk cId="7285540" sldId="631"/>
            <ac:spMk id="880645" creationId="{00000000-0000-0000-0000-000000000000}"/>
          </ac:spMkLst>
        </pc:spChg>
      </pc:sldChg>
      <pc:sldChg chg="modSp">
        <pc:chgData name="Eldow, Moawia" userId="8dce6579-281c-42de-a9c7-f30fd5bb1845" providerId="ADAL" clId="{1656E471-6063-48DC-A965-7288446AFA85}" dt="2022-01-22T17:47:15.147" v="104" actId="14100"/>
        <pc:sldMkLst>
          <pc:docMk/>
          <pc:sldMk cId="523970941" sldId="644"/>
        </pc:sldMkLst>
        <pc:picChg chg="mod">
          <ac:chgData name="Eldow, Moawia" userId="8dce6579-281c-42de-a9c7-f30fd5bb1845" providerId="ADAL" clId="{1656E471-6063-48DC-A965-7288446AFA85}" dt="2022-01-22T17:47:15.147" v="104" actId="14100"/>
          <ac:picMkLst>
            <pc:docMk/>
            <pc:sldMk cId="523970941" sldId="644"/>
            <ac:picMk id="85160" creationId="{00000000-0000-0000-0000-000000000000}"/>
          </ac:picMkLst>
        </pc:picChg>
      </pc:sldChg>
      <pc:sldChg chg="del">
        <pc:chgData name="Eldow, Moawia" userId="8dce6579-281c-42de-a9c7-f30fd5bb1845" providerId="ADAL" clId="{1656E471-6063-48DC-A965-7288446AFA85}" dt="2022-01-22T17:49:48.175" v="105" actId="2696"/>
        <pc:sldMkLst>
          <pc:docMk/>
          <pc:sldMk cId="2108853450" sldId="646"/>
        </pc:sldMkLst>
      </pc:sldChg>
      <pc:sldChg chg="modSp mod">
        <pc:chgData name="Eldow, Moawia" userId="8dce6579-281c-42de-a9c7-f30fd5bb1845" providerId="ADAL" clId="{1656E471-6063-48DC-A965-7288446AFA85}" dt="2022-01-22T17:31:47.219" v="71" actId="255"/>
        <pc:sldMkLst>
          <pc:docMk/>
          <pc:sldMk cId="3190071546" sldId="655"/>
        </pc:sldMkLst>
        <pc:spChg chg="mod">
          <ac:chgData name="Eldow, Moawia" userId="8dce6579-281c-42de-a9c7-f30fd5bb1845" providerId="ADAL" clId="{1656E471-6063-48DC-A965-7288446AFA85}" dt="2022-01-22T17:31:47.219" v="71" actId="255"/>
          <ac:spMkLst>
            <pc:docMk/>
            <pc:sldMk cId="3190071546" sldId="655"/>
            <ac:spMk id="3" creationId="{00000000-0000-0000-0000-000000000000}"/>
          </ac:spMkLst>
        </pc:spChg>
      </pc:sldChg>
      <pc:sldChg chg="del">
        <pc:chgData name="Eldow, Moawia" userId="8dce6579-281c-42de-a9c7-f30fd5bb1845" providerId="ADAL" clId="{1656E471-6063-48DC-A965-7288446AFA85}" dt="2022-01-22T17:59:43.118" v="139" actId="2696"/>
        <pc:sldMkLst>
          <pc:docMk/>
          <pc:sldMk cId="2317275508" sldId="661"/>
        </pc:sldMkLst>
      </pc:sldChg>
      <pc:sldChg chg="modSp mod">
        <pc:chgData name="Eldow, Moawia" userId="8dce6579-281c-42de-a9c7-f30fd5bb1845" providerId="ADAL" clId="{1656E471-6063-48DC-A965-7288446AFA85}" dt="2022-01-22T17:22:09.975" v="39" actId="113"/>
        <pc:sldMkLst>
          <pc:docMk/>
          <pc:sldMk cId="3643873207" sldId="663"/>
        </pc:sldMkLst>
        <pc:spChg chg="mod">
          <ac:chgData name="Eldow, Moawia" userId="8dce6579-281c-42de-a9c7-f30fd5bb1845" providerId="ADAL" clId="{1656E471-6063-48DC-A965-7288446AFA85}" dt="2022-01-22T17:22:09.975" v="39" actId="113"/>
          <ac:spMkLst>
            <pc:docMk/>
            <pc:sldMk cId="3643873207" sldId="663"/>
            <ac:spMk id="14339" creationId="{00000000-0000-0000-0000-000000000000}"/>
          </ac:spMkLst>
        </pc:spChg>
      </pc:sldChg>
      <pc:sldChg chg="modSp mod">
        <pc:chgData name="Eldow, Moawia" userId="8dce6579-281c-42de-a9c7-f30fd5bb1845" providerId="ADAL" clId="{1656E471-6063-48DC-A965-7288446AFA85}" dt="2022-01-22T17:40:06.132" v="99" actId="113"/>
        <pc:sldMkLst>
          <pc:docMk/>
          <pc:sldMk cId="269087257" sldId="664"/>
        </pc:sldMkLst>
        <pc:spChg chg="mod">
          <ac:chgData name="Eldow, Moawia" userId="8dce6579-281c-42de-a9c7-f30fd5bb1845" providerId="ADAL" clId="{1656E471-6063-48DC-A965-7288446AFA85}" dt="2022-01-22T17:40:06.132" v="99" actId="113"/>
          <ac:spMkLst>
            <pc:docMk/>
            <pc:sldMk cId="269087257" sldId="664"/>
            <ac:spMk id="40963" creationId="{00000000-0000-0000-0000-000000000000}"/>
          </ac:spMkLst>
        </pc:spChg>
      </pc:sldChg>
      <pc:sldChg chg="add del">
        <pc:chgData name="Eldow, Moawia" userId="8dce6579-281c-42de-a9c7-f30fd5bb1845" providerId="ADAL" clId="{1656E471-6063-48DC-A965-7288446AFA85}" dt="2022-01-22T18:04:29.517" v="152" actId="2696"/>
        <pc:sldMkLst>
          <pc:docMk/>
          <pc:sldMk cId="1711821793" sldId="666"/>
        </pc:sldMkLst>
      </pc:sldChg>
      <pc:sldChg chg="modSp mod">
        <pc:chgData name="Eldow, Moawia" userId="8dce6579-281c-42de-a9c7-f30fd5bb1845" providerId="ADAL" clId="{1656E471-6063-48DC-A965-7288446AFA85}" dt="2022-01-22T17:38:40.675" v="94" actId="14100"/>
        <pc:sldMkLst>
          <pc:docMk/>
          <pc:sldMk cId="3945153035" sldId="671"/>
        </pc:sldMkLst>
        <pc:picChg chg="mod">
          <ac:chgData name="Eldow, Moawia" userId="8dce6579-281c-42de-a9c7-f30fd5bb1845" providerId="ADAL" clId="{1656E471-6063-48DC-A965-7288446AFA85}" dt="2022-01-22T17:38:40.675" v="94" actId="14100"/>
          <ac:picMkLst>
            <pc:docMk/>
            <pc:sldMk cId="3945153035" sldId="671"/>
            <ac:picMk id="2" creationId="{AD6689ED-8C4F-4D09-A88B-4B06DB7BD62C}"/>
          </ac:picMkLst>
        </pc:picChg>
      </pc:sldChg>
      <pc:sldMasterChg chg="delSp modSp mod">
        <pc:chgData name="Eldow, Moawia" userId="8dce6579-281c-42de-a9c7-f30fd5bb1845" providerId="ADAL" clId="{1656E471-6063-48DC-A965-7288446AFA85}" dt="2022-01-22T17:15:57.393" v="27" actId="1076"/>
        <pc:sldMasterMkLst>
          <pc:docMk/>
          <pc:sldMasterMk cId="0" sldId="2147483648"/>
        </pc:sldMasterMkLst>
        <pc:spChg chg="mod">
          <ac:chgData name="Eldow, Moawia" userId="8dce6579-281c-42de-a9c7-f30fd5bb1845" providerId="ADAL" clId="{1656E471-6063-48DC-A965-7288446AFA85}" dt="2022-01-22T17:15:57.393" v="27" actId="1076"/>
          <ac:spMkLst>
            <pc:docMk/>
            <pc:sldMasterMk cId="0" sldId="2147483648"/>
            <ac:spMk id="3" creationId="{00000000-0000-0000-0000-000000000000}"/>
          </ac:spMkLst>
        </pc:spChg>
        <pc:spChg chg="del">
          <ac:chgData name="Eldow, Moawia" userId="8dce6579-281c-42de-a9c7-f30fd5bb1845" providerId="ADAL" clId="{1656E471-6063-48DC-A965-7288446AFA85}" dt="2022-01-22T17:15:52.880" v="26" actId="21"/>
          <ac:spMkLst>
            <pc:docMk/>
            <pc:sldMasterMk cId="0" sldId="2147483648"/>
            <ac:spMk id="1029" creationId="{00000000-0000-0000-0000-000000000000}"/>
          </ac:spMkLst>
        </pc:sp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B761CE8-5ACF-4086-B319-DF28CF61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23DC-DFBA-4B53-859F-D576C85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44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64E48-8EBF-45D4-86A6-5BE60853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35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EEA2EB-317C-4B1E-B1C8-0E0FC2C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D179D-0692-4F36-8F87-24A7D81E4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782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4090ABC-BA65-4379-91B6-854FBE19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406F3-FDF8-41E1-AD13-82948F2FC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86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DDFD-33AF-4D51-A783-6BF653E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0B3D3-437E-4EF5-8B9B-4613008D4C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520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D66B6DA-5BBB-4267-A1CA-1AB7006C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62368-7041-4862-85B1-46B2CE229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44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0C2E84D-775D-40F9-AF46-5C2567F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5D0A-68C6-4F5E-8CA4-09CFA6B2E2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520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7A10B0C-2780-4D92-A33E-15513B7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E8911-AB9F-4C99-AEC6-0A0FC62501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927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4170D21-281D-43C0-9E15-4498BD3C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B355-62F4-4B95-9A45-052A9753D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003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227B879-3707-4624-A2EA-7AA1989D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B62A1-22B8-42FD-9E04-8138F77E9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68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4559B14-3CDC-4C94-A4A1-C6E75B4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B7742-315A-4223-A578-4A01A42EE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324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42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06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676400" y="6550223"/>
            <a:ext cx="670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E630134-C3B3-4B59-A84B-52E65CCBE6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26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w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2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D4B4E482-64A6-49FD-B0F9-49F701E10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8760" y="4248472"/>
            <a:ext cx="3438040" cy="838200"/>
          </a:xfrm>
        </p:spPr>
        <p:txBody>
          <a:bodyPr/>
          <a:lstStyle/>
          <a:p>
            <a:pPr algn="ctr"/>
            <a:r>
              <a:rPr lang="en-US" altLang="en-US" sz="2800" b="0" u="sng" dirty="0"/>
              <a:t>Chapter Two: </a:t>
            </a:r>
            <a:br>
              <a:rPr lang="en-US" altLang="en-US" b="0" u="sng" dirty="0"/>
            </a:br>
            <a:r>
              <a:rPr lang="en-US" altLang="en-US" sz="3600" dirty="0"/>
              <a:t>Data</a:t>
            </a:r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07D6713F-E355-468F-B722-773F596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17A7A0-6EFA-49E2-9643-E6DCA302B191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Introduction to Data Mining">
            <a:extLst>
              <a:ext uri="{FF2B5EF4-FFF2-40B4-BE49-F238E27FC236}">
                <a16:creationId xmlns:a16="http://schemas.microsoft.com/office/drawing/2014/main" id="{400D34A5-E73D-452D-9607-06BDA3F4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114800" cy="49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EC3E5903-C560-4D89-923F-9D5C98114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180" y="292100"/>
            <a:ext cx="7620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CSCE 5380/4380 – Data Mining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FF0000"/>
                </a:solidFill>
              </a:rPr>
              <a:t>binary attributes </a:t>
            </a:r>
            <a:r>
              <a:rPr lang="en-US" sz="2200" dirty="0"/>
              <a:t>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1066800"/>
            <a:ext cx="8610600" cy="5181600"/>
          </a:xfrm>
        </p:spPr>
        <p:txBody>
          <a:bodyPr>
            <a:normAutofit fontScale="92500" lnSpcReduction="1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many possible) 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70255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b="1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b="1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b="1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184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524000"/>
            <a:ext cx="8318500" cy="4267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Attributes and Objects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Types of Data</a:t>
            </a:r>
          </a:p>
          <a:p>
            <a:pPr>
              <a:spcAft>
                <a:spcPts val="1200"/>
              </a:spcAft>
            </a:pPr>
            <a:r>
              <a:rPr lang="en-US" b="1" dirty="0"/>
              <a:t>Data Quality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Similarity/ Dissimilarity Measures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204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1524000"/>
            <a:ext cx="8318500" cy="4114800"/>
          </a:xfrm>
        </p:spPr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the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199" cy="5181600"/>
          </a:xfrm>
        </p:spPr>
        <p:txBody>
          <a:bodyPr>
            <a:normAutofit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sz="1000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sz="1000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sz="1000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799" y="1143000"/>
            <a:ext cx="4403725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FF00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FF00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FF00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FF00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41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2" y="1143000"/>
            <a:ext cx="8656637" cy="5181600"/>
          </a:xfrm>
        </p:spPr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990600" y="48371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 dirty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645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645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645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675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675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675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696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>
                <a:cs typeface="Times New Roman" panose="02020603050405020304" pitchFamily="18" charset="0"/>
              </a:rPr>
              <a:t>if and </a:t>
            </a:r>
            <a:r>
              <a:rPr lang="en-US" dirty="0"/>
              <a:t>only if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82563" y="1143000"/>
            <a:ext cx="8961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Attribute values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9247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r>
              <a:rPr lang="en-US" sz="1800" dirty="0"/>
              <a:t>Compare the three proximity measures according to their behavior under variable transformation</a:t>
            </a:r>
          </a:p>
          <a:p>
            <a:pPr lvl="1"/>
            <a:r>
              <a:rPr lang="en-US" sz="1800" dirty="0"/>
              <a:t>scaling: multiplication by a value</a:t>
            </a:r>
          </a:p>
          <a:p>
            <a:pPr lvl="1"/>
            <a:r>
              <a:rPr lang="en-US" sz="1800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Consider the example</a:t>
            </a:r>
          </a:p>
          <a:p>
            <a:pPr lvl="1"/>
            <a:r>
              <a:rPr lang="en-US" sz="1600" b="1" dirty="0"/>
              <a:t>x </a:t>
            </a:r>
            <a:r>
              <a:rPr lang="en-US" sz="1600" dirty="0"/>
              <a:t>= (1</a:t>
            </a:r>
            <a:r>
              <a:rPr lang="en-US" sz="1600" i="1" dirty="0"/>
              <a:t>, </a:t>
            </a:r>
            <a:r>
              <a:rPr lang="en-US" sz="1600" dirty="0"/>
              <a:t>2</a:t>
            </a:r>
            <a:r>
              <a:rPr lang="en-US" sz="1600" i="1" dirty="0"/>
              <a:t>, </a:t>
            </a:r>
            <a:r>
              <a:rPr lang="en-US" sz="1600" dirty="0"/>
              <a:t>4</a:t>
            </a:r>
            <a:r>
              <a:rPr lang="en-US" sz="1600" i="1" dirty="0"/>
              <a:t>, </a:t>
            </a:r>
            <a:r>
              <a:rPr lang="en-US" sz="1600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0), </a:t>
            </a:r>
            <a:r>
              <a:rPr lang="es-ES" sz="1600" b="1" dirty="0"/>
              <a:t>y </a:t>
            </a:r>
            <a:r>
              <a:rPr lang="es-ES" sz="1600" dirty="0"/>
              <a:t>= (1</a:t>
            </a:r>
            <a:r>
              <a:rPr lang="es-ES" sz="1600" i="1" dirty="0"/>
              <a:t>, </a:t>
            </a:r>
            <a:r>
              <a:rPr lang="es-ES" sz="1600" dirty="0"/>
              <a:t>2</a:t>
            </a:r>
            <a:r>
              <a:rPr lang="es-ES" sz="1600" i="1" dirty="0"/>
              <a:t>, </a:t>
            </a:r>
            <a:r>
              <a:rPr lang="es-ES" sz="1600" dirty="0"/>
              <a:t>3</a:t>
            </a:r>
            <a:r>
              <a:rPr lang="es-ES" sz="1600" i="1" dirty="0"/>
              <a:t>, </a:t>
            </a:r>
            <a:r>
              <a:rPr lang="es-ES" sz="1600" dirty="0"/>
              <a:t>4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0)</a:t>
            </a:r>
          </a:p>
          <a:p>
            <a:pPr lvl="1"/>
            <a:r>
              <a:rPr lang="en-US" sz="1600" b="1" dirty="0" err="1"/>
              <a:t>y</a:t>
            </a:r>
            <a:r>
              <a:rPr lang="en-US" sz="1600" b="1" baseline="-25000" dirty="0" err="1"/>
              <a:t>s</a:t>
            </a:r>
            <a:r>
              <a:rPr lang="en-US" sz="1600" b="1" baseline="-25000" dirty="0"/>
              <a:t>  </a:t>
            </a:r>
            <a:r>
              <a:rPr lang="en-US" sz="1600" b="1" dirty="0"/>
              <a:t>= y * 2 </a:t>
            </a:r>
            <a:r>
              <a:rPr lang="en-US" sz="1600" dirty="0"/>
              <a:t>(scaled version of y),  </a:t>
            </a:r>
            <a:r>
              <a:rPr lang="en-US" sz="1600" b="1" dirty="0" err="1"/>
              <a:t>y</a:t>
            </a:r>
            <a:r>
              <a:rPr lang="en-US" sz="1600" b="1" baseline="-25000" dirty="0" err="1"/>
              <a:t>t</a:t>
            </a:r>
            <a:r>
              <a:rPr lang="en-US" sz="1600" b="1" baseline="-25000" dirty="0"/>
              <a:t>  </a:t>
            </a:r>
            <a:r>
              <a:rPr lang="en-US" sz="1600" b="1" dirty="0"/>
              <a:t>= y + 5 </a:t>
            </a:r>
            <a:r>
              <a:rPr lang="en-US" sz="1600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512"/>
              </p:ext>
            </p:extLst>
          </p:nvPr>
        </p:nvGraphicFramePr>
        <p:xfrm>
          <a:off x="6096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609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Choice of the right proximity measure depends on the domain</a:t>
            </a:r>
          </a:p>
          <a:p>
            <a:r>
              <a:rPr lang="en-US" sz="2200" dirty="0"/>
              <a:t>What is the correct choice of proximity measure for the following situations?</a:t>
            </a:r>
          </a:p>
          <a:p>
            <a:pPr lvl="1"/>
            <a:r>
              <a:rPr lang="en-US" sz="2000" dirty="0"/>
              <a:t>Comparing documents using the frequencies of words</a:t>
            </a:r>
          </a:p>
          <a:p>
            <a:pPr marL="1147763" lvl="2" indent="-233363"/>
            <a:r>
              <a:rPr lang="en-US" sz="1600" dirty="0"/>
              <a:t>Documents are considered similar if the word frequencies are similar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the temperature in Celsius of two locations</a:t>
            </a:r>
          </a:p>
          <a:p>
            <a:pPr marL="1147763" lvl="2" indent="-233363"/>
            <a:r>
              <a:rPr lang="en-US" sz="1600" dirty="0"/>
              <a:t>Two locations are considered similar if the temperatures are similar in magnitude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two time series of temperature measured in Celsius</a:t>
            </a:r>
          </a:p>
          <a:p>
            <a:pPr marL="1147763" lvl="2" indent="-233363"/>
            <a:r>
              <a:rPr lang="en-US" sz="1600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1162" y="1143000"/>
                <a:ext cx="8504237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143000"/>
                <a:ext cx="8504237" cy="5181600"/>
              </a:xfrm>
              <a:blipFill>
                <a:blip r:embed="rId2"/>
                <a:stretch>
                  <a:fillRect l="-860" t="-1176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62401"/>
            <a:ext cx="7086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42456" y="1219200"/>
            <a:ext cx="8915399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sz="2300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1371600"/>
            <a:ext cx="8318500" cy="42672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Equal interval width </a:t>
            </a:r>
            <a:r>
              <a:rPr lang="en-US" sz="2400" dirty="0"/>
              <a:t>approach used to obtain 4 values.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Equal frequency </a:t>
            </a:r>
            <a:r>
              <a:rPr lang="en-US" sz="2400" dirty="0"/>
              <a:t>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K-means </a:t>
            </a:r>
            <a:r>
              <a:rPr lang="en-US" sz="2400" dirty="0"/>
              <a:t>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1"/>
            <a:ext cx="8318500" cy="1371600"/>
          </a:xfrm>
        </p:spPr>
        <p:txBody>
          <a:bodyPr/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9361"/>
            <a:ext cx="6781800" cy="37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62200"/>
            <a:ext cx="79248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attribute transform </a:t>
            </a:r>
            <a:r>
              <a:rPr lang="en-US" dirty="0"/>
              <a:t>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57349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58374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Purpose: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Principal Components Analysis (</a:t>
            </a:r>
            <a:r>
              <a:rPr lang="en-US" b="1" dirty="0"/>
              <a:t>PCA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10242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11266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146481767</TotalTime>
  <Pages>3</Pages>
  <Words>4593</Words>
  <Application>Microsoft Macintosh PowerPoint</Application>
  <PresentationFormat>On-screen Show (4:3)</PresentationFormat>
  <Paragraphs>724</Paragraphs>
  <Slides>82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82</vt:i4>
      </vt:variant>
    </vt:vector>
  </HeadingPairs>
  <TitlesOfParts>
    <vt:vector size="99" baseType="lpstr">
      <vt:lpstr>Arial</vt:lpstr>
      <vt:lpstr>Cambria</vt:lpstr>
      <vt:lpstr>Cambria Math</vt:lpstr>
      <vt:lpstr>cmmi10</vt:lpstr>
      <vt:lpstr>Monotype Sorts</vt:lpstr>
      <vt:lpstr>Sylfaen</vt:lpstr>
      <vt:lpstr>Tahoma</vt:lpstr>
      <vt:lpstr>Times New Roman</vt:lpstr>
      <vt:lpstr>Wingdings</vt:lpstr>
      <vt:lpstr>LC.BRev.FY97</vt:lpstr>
      <vt:lpstr>1_LC.BRev.FY97</vt:lpstr>
      <vt:lpstr>Document</vt:lpstr>
      <vt:lpstr>VISIO</vt:lpstr>
      <vt:lpstr>Visio</vt:lpstr>
      <vt:lpstr>Worksheet</vt:lpstr>
      <vt:lpstr>Equation</vt:lpstr>
      <vt:lpstr>Bitmap Image</vt:lpstr>
      <vt:lpstr>Chapter Two:  Data</vt:lpstr>
      <vt:lpstr>Outline</vt:lpstr>
      <vt:lpstr>What is Data?</vt:lpstr>
      <vt:lpstr>Attribute Values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Correlation vs Cosine vs Euclidean Distance</vt:lpstr>
      <vt:lpstr>Correlation vs cosine vs Euclidean distance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General Approach for Combining Similarities</vt:lpstr>
      <vt:lpstr>Using Weights to Combine Similarities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Types of Sampling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Amir Mirzaeinia</cp:lastModifiedBy>
  <cp:revision>613</cp:revision>
  <cp:lastPrinted>2019-08-22T18:06:35Z</cp:lastPrinted>
  <dcterms:created xsi:type="dcterms:W3CDTF">1998-03-18T13:44:31Z</dcterms:created>
  <dcterms:modified xsi:type="dcterms:W3CDTF">2024-05-21T19:14:03Z</dcterms:modified>
</cp:coreProperties>
</file>